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8" r:id="rId1"/>
    <p:sldMasterId id="2147483684" r:id="rId2"/>
    <p:sldMasterId id="2147483666" r:id="rId3"/>
    <p:sldMasterId id="2147483696" r:id="rId4"/>
  </p:sldMasterIdLst>
  <p:notesMasterIdLst>
    <p:notesMasterId r:id="rId9"/>
  </p:notesMasterIdLst>
  <p:sldIdLst>
    <p:sldId id="545" r:id="rId5"/>
    <p:sldId id="772" r:id="rId6"/>
    <p:sldId id="770" r:id="rId7"/>
    <p:sldId id="771" r:id="rId8"/>
  </p:sldIdLst>
  <p:sldSz cx="12192000" cy="6858000"/>
  <p:notesSz cx="7104063" cy="102346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DEE7"/>
    <a:srgbClr val="A5D7D7"/>
    <a:srgbClr val="FFFFFF"/>
    <a:srgbClr val="E1E1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Mittlere Formatvorlage 3 - Akz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EC20E35-A176-4012-BC5E-935CFFF8708E}" styleName="Mittlere Formatvorlag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A488322-F2BA-4B5B-9748-0D474271808F}" styleName="Mittlere Formatvorlage 3 - Akz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DA37D80-6434-44D0-A028-1B22A696006F}" styleName="Helle Formatvorlage 3 - Akz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431"/>
    <p:restoredTop sz="79841" autoAdjust="0"/>
  </p:normalViewPr>
  <p:slideViewPr>
    <p:cSldViewPr snapToGrid="0" snapToObjects="1">
      <p:cViewPr varScale="1">
        <p:scale>
          <a:sx n="98" d="100"/>
          <a:sy n="98" d="100"/>
        </p:scale>
        <p:origin x="108" y="21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napToObjects="1">
      <p:cViewPr varScale="1">
        <p:scale>
          <a:sx n="70" d="100"/>
          <a:sy n="70" d="100"/>
        </p:scale>
        <p:origin x="406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4" y="1"/>
            <a:ext cx="3078427" cy="513508"/>
          </a:xfrm>
          <a:prstGeom prst="rect">
            <a:avLst/>
          </a:prstGeom>
        </p:spPr>
        <p:txBody>
          <a:bodyPr vert="horz" lIns="94255" tIns="47126" rIns="94255" bIns="47126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3996" y="1"/>
            <a:ext cx="3078427" cy="513508"/>
          </a:xfrm>
          <a:prstGeom prst="rect">
            <a:avLst/>
          </a:prstGeom>
        </p:spPr>
        <p:txBody>
          <a:bodyPr vert="horz" lIns="94255" tIns="47126" rIns="94255" bIns="47126" rtlCol="0"/>
          <a:lstStyle>
            <a:lvl1pPr algn="r">
              <a:defRPr sz="1200"/>
            </a:lvl1pPr>
          </a:lstStyle>
          <a:p>
            <a:fld id="{F7941389-914A-409C-A44B-5224E5E67308}" type="datetimeFigureOut">
              <a:rPr lang="de-CH" smtClean="0"/>
              <a:t>22.07.2024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85775" y="1281113"/>
            <a:ext cx="6135688" cy="3451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55" tIns="47126" rIns="94255" bIns="47126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10408" y="4925409"/>
            <a:ext cx="5683250" cy="4029879"/>
          </a:xfrm>
          <a:prstGeom prst="rect">
            <a:avLst/>
          </a:prstGeom>
        </p:spPr>
        <p:txBody>
          <a:bodyPr vert="horz" lIns="94255" tIns="47126" rIns="94255" bIns="47126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4" y="9721108"/>
            <a:ext cx="3078427" cy="513508"/>
          </a:xfrm>
          <a:prstGeom prst="rect">
            <a:avLst/>
          </a:prstGeom>
        </p:spPr>
        <p:txBody>
          <a:bodyPr vert="horz" lIns="94255" tIns="47126" rIns="94255" bIns="47126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3996" y="9721108"/>
            <a:ext cx="3078427" cy="513508"/>
          </a:xfrm>
          <a:prstGeom prst="rect">
            <a:avLst/>
          </a:prstGeom>
        </p:spPr>
        <p:txBody>
          <a:bodyPr vert="horz" lIns="94255" tIns="47126" rIns="94255" bIns="47126" rtlCol="0" anchor="b"/>
          <a:lstStyle>
            <a:lvl1pPr algn="r">
              <a:defRPr sz="1200"/>
            </a:lvl1pPr>
          </a:lstStyle>
          <a:p>
            <a:fld id="{DCF8306B-489E-4F31-9E58-A0686BC09A22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39936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e 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Karte enthält.&#10;&#10;Automatisch generierte Beschreibung">
            <a:extLst>
              <a:ext uri="{FF2B5EF4-FFF2-40B4-BE49-F238E27FC236}">
                <a16:creationId xmlns:a16="http://schemas.microsoft.com/office/drawing/2014/main" id="{EBFE2D29-BC84-4EDC-9D85-7FCF281294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369094"/>
            <a:ext cx="12191999" cy="7596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063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FDAF25-A0FB-49ED-AB52-F1FECA82B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DA0E4FD-7D8C-446B-A5EB-462B53F82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CA074-7562-4F5C-A9D3-92C774CD1CDA}" type="datetimeFigureOut">
              <a:rPr lang="de-CH" smtClean="0"/>
              <a:t>22.07.2024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D2B65DF-4B90-42E4-8D34-768BB279E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B2A772E-15E1-495F-96D4-072D2658E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4935-2EF5-4353-9172-B26C806AEE8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76837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363C8BA-5549-486E-AA0F-8E27A08097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CA074-7562-4F5C-A9D3-92C774CD1CDA}" type="datetimeFigureOut">
              <a:rPr lang="de-CH" smtClean="0"/>
              <a:t>22.07.2024</a:t>
            </a:fld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0054511-BEFA-40E5-B19F-0EE659FB6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7546510-87F8-4F71-9386-B9D37141A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4935-2EF5-4353-9172-B26C806AEE8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087308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BD5944-B5F0-4B7F-80C3-C80128562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F19B2CD-E6AF-41ED-AF59-B4BAA228A0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D4FDCED-9662-41F9-82FF-232D426DC7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9605C8B-C308-4E17-8526-7F5CFD848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CA074-7562-4F5C-A9D3-92C774CD1CDA}" type="datetimeFigureOut">
              <a:rPr lang="de-CH" smtClean="0"/>
              <a:t>22.07.2024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373E475-F4F5-48E2-A00A-FE0973B93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ACCE4DE-AF6B-45B7-9781-6A6AE1690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4935-2EF5-4353-9172-B26C806AEE8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361189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7F9321-FBA8-4823-88D0-164A224E4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BFB3BC48-32D7-4CB4-92C0-A4AE829222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116342D-0127-40D2-BB31-12CB265109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7FA1223-2A0E-4C65-B964-1F60C2AC6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CA074-7562-4F5C-A9D3-92C774CD1CDA}" type="datetimeFigureOut">
              <a:rPr lang="de-CH" smtClean="0"/>
              <a:t>22.07.2024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6405042-68DF-4EF2-A253-37A08EE4A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519C3B5-9290-448A-8032-B49B76B22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4935-2EF5-4353-9172-B26C806AEE8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928413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022F9A-142C-4C4C-B231-D46831FF9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B855E7D-D534-424D-B5DB-F7A25EB8D7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319170B-4A85-400D-8A5B-0C2BB267F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CA074-7562-4F5C-A9D3-92C774CD1CDA}" type="datetimeFigureOut">
              <a:rPr lang="de-CH" smtClean="0"/>
              <a:t>22.07.2024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0C1E6BB-2BFD-456D-8C45-BA3175BF7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73B7A53-DA20-400C-AF0E-23D019927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4935-2EF5-4353-9172-B26C806AEE8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936192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9FB22FF-9BED-420A-B8B7-032219B31B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EB7A1C4-507C-42C9-8F8D-D9CD02161E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34A106D-0F6D-458A-9107-340DAB304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CA074-7562-4F5C-A9D3-92C774CD1CDA}" type="datetimeFigureOut">
              <a:rPr lang="de-CH" smtClean="0"/>
              <a:t>22.07.2024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4A7FA16-FB55-4D5A-88AA-C0C9EAD9D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837FAFC-01EF-4673-AC5B-26085F11BE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4935-2EF5-4353-9172-B26C806AEE8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687513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15"/>
          <p:cNvSpPr>
            <a:spLocks noGrp="1"/>
          </p:cNvSpPr>
          <p:nvPr>
            <p:ph type="body" sz="quarter" idx="10"/>
          </p:nvPr>
        </p:nvSpPr>
        <p:spPr>
          <a:xfrm>
            <a:off x="1814513" y="3702006"/>
            <a:ext cx="7200000" cy="243676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>
          <a:xfrm>
            <a:off x="1813726" y="718139"/>
            <a:ext cx="7200000" cy="2350306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cxnSp>
        <p:nvCxnSpPr>
          <p:cNvPr id="11" name="Gerade Verbindung 10"/>
          <p:cNvCxnSpPr/>
          <p:nvPr userDrawn="1"/>
        </p:nvCxnSpPr>
        <p:spPr>
          <a:xfrm>
            <a:off x="1813726" y="3385225"/>
            <a:ext cx="4197968" cy="0"/>
          </a:xfrm>
          <a:prstGeom prst="line">
            <a:avLst/>
          </a:prstGeom>
          <a:ln w="114300">
            <a:solidFill>
              <a:schemeClr val="accent3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2922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812568" y="2159539"/>
            <a:ext cx="9129570" cy="396582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0883750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812568" y="2159539"/>
            <a:ext cx="4356000" cy="395008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Inhaltsplatzhalter 8"/>
          <p:cNvSpPr>
            <a:spLocks noGrp="1"/>
          </p:cNvSpPr>
          <p:nvPr>
            <p:ph sz="quarter" idx="10"/>
          </p:nvPr>
        </p:nvSpPr>
        <p:spPr>
          <a:xfrm>
            <a:off x="6586139" y="2159538"/>
            <a:ext cx="4356000" cy="3953261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8542254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titel und Inhl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812568" y="398866"/>
            <a:ext cx="9129570" cy="1426760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812568" y="2159539"/>
            <a:ext cx="9129569" cy="396759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27868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/ Zitat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13726" y="718139"/>
            <a:ext cx="7200000" cy="2350306"/>
          </a:xfrm>
        </p:spPr>
        <p:txBody>
          <a:bodyPr anchor="b" anchorCtr="0"/>
          <a:lstStyle/>
          <a:p>
            <a:r>
              <a:rPr lang="de-DE" dirty="0"/>
              <a:t>Mastertitelformat bearbeiten</a:t>
            </a:r>
          </a:p>
        </p:txBody>
      </p:sp>
      <p:cxnSp>
        <p:nvCxnSpPr>
          <p:cNvPr id="14" name="Gerade Verbindung 13"/>
          <p:cNvCxnSpPr/>
          <p:nvPr userDrawn="1"/>
        </p:nvCxnSpPr>
        <p:spPr>
          <a:xfrm>
            <a:off x="1813726" y="3385225"/>
            <a:ext cx="4197968" cy="0"/>
          </a:xfrm>
          <a:prstGeom prst="line">
            <a:avLst/>
          </a:prstGeom>
          <a:ln w="114300">
            <a:solidFill>
              <a:schemeClr val="tx1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6" name="Textplatzhalter 15"/>
          <p:cNvSpPr>
            <a:spLocks noGrp="1"/>
          </p:cNvSpPr>
          <p:nvPr>
            <p:ph type="body" sz="quarter" idx="10"/>
          </p:nvPr>
        </p:nvSpPr>
        <p:spPr>
          <a:xfrm>
            <a:off x="1814513" y="3702006"/>
            <a:ext cx="7200000" cy="243676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457969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Untertitel und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812568" y="398866"/>
            <a:ext cx="4355999" cy="1426760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812568" y="2159538"/>
            <a:ext cx="4355999" cy="3967596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586138" y="398866"/>
            <a:ext cx="4356000" cy="1426760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586138" y="2159538"/>
            <a:ext cx="4356000" cy="396579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8326592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k / Bild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/>
          <p:cNvSpPr>
            <a:spLocks noGrp="1"/>
          </p:cNvSpPr>
          <p:nvPr>
            <p:ph type="pic" sz="quarter" idx="10"/>
          </p:nvPr>
        </p:nvSpPr>
        <p:spPr>
          <a:xfrm>
            <a:off x="1812925" y="395288"/>
            <a:ext cx="9129713" cy="5732462"/>
          </a:xfr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85347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titel mit Bild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6"/>
          <p:cNvSpPr>
            <a:spLocks noGrp="1"/>
          </p:cNvSpPr>
          <p:nvPr>
            <p:ph type="pic" sz="quarter" idx="10"/>
          </p:nvPr>
        </p:nvSpPr>
        <p:spPr>
          <a:xfrm>
            <a:off x="0" y="398867"/>
            <a:ext cx="6165892" cy="5728884"/>
          </a:xfrm>
        </p:spPr>
        <p:txBody>
          <a:bodyPr/>
          <a:lstStyle/>
          <a:p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586138" y="398866"/>
            <a:ext cx="4356000" cy="1426760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586138" y="2159538"/>
            <a:ext cx="4356000" cy="396579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8617518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titel mit Bild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/>
          <p:cNvSpPr>
            <a:spLocks noGrp="1"/>
          </p:cNvSpPr>
          <p:nvPr>
            <p:ph type="pic" sz="quarter" idx="10"/>
          </p:nvPr>
        </p:nvSpPr>
        <p:spPr>
          <a:xfrm>
            <a:off x="6586538" y="398866"/>
            <a:ext cx="5605462" cy="5725709"/>
          </a:xfrm>
        </p:spPr>
        <p:txBody>
          <a:bodyPr/>
          <a:lstStyle/>
          <a:p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812568" y="398866"/>
            <a:ext cx="4355999" cy="1426760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812568" y="2159538"/>
            <a:ext cx="4355999" cy="3967596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1603638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Bild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6"/>
          <p:cNvSpPr>
            <a:spLocks noGrp="1"/>
          </p:cNvSpPr>
          <p:nvPr>
            <p:ph type="pic" sz="quarter" idx="10"/>
          </p:nvPr>
        </p:nvSpPr>
        <p:spPr>
          <a:xfrm>
            <a:off x="0" y="398867"/>
            <a:ext cx="8709324" cy="5728884"/>
          </a:xfrm>
        </p:spPr>
        <p:txBody>
          <a:bodyPr/>
          <a:lstStyle/>
          <a:p>
            <a:endParaRPr lang="de-DE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9129570" y="398867"/>
            <a:ext cx="1812568" cy="5726465"/>
          </a:xfrm>
        </p:spPr>
        <p:txBody>
          <a:bodyPr anchor="b" anchorCtr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6007831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e 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Karte enthält.&#10;&#10;Automatisch generierte Beschreibung">
            <a:extLst>
              <a:ext uri="{FF2B5EF4-FFF2-40B4-BE49-F238E27FC236}">
                <a16:creationId xmlns:a16="http://schemas.microsoft.com/office/drawing/2014/main" id="{EBFE2D29-BC84-4EDC-9D85-7FCF281294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369094"/>
            <a:ext cx="12191999" cy="7596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1684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/ Zitat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13726" y="718139"/>
            <a:ext cx="7200000" cy="2350306"/>
          </a:xfrm>
        </p:spPr>
        <p:txBody>
          <a:bodyPr anchor="b" anchorCtr="0"/>
          <a:lstStyle/>
          <a:p>
            <a:r>
              <a:rPr lang="de-DE" dirty="0"/>
              <a:t>Mastertitelformat bearbeiten</a:t>
            </a:r>
          </a:p>
        </p:txBody>
      </p:sp>
      <p:cxnSp>
        <p:nvCxnSpPr>
          <p:cNvPr id="14" name="Gerade Verbindung 13"/>
          <p:cNvCxnSpPr/>
          <p:nvPr userDrawn="1"/>
        </p:nvCxnSpPr>
        <p:spPr>
          <a:xfrm>
            <a:off x="1813726" y="3385225"/>
            <a:ext cx="4197968" cy="0"/>
          </a:xfrm>
          <a:prstGeom prst="line">
            <a:avLst/>
          </a:prstGeom>
          <a:ln w="114300">
            <a:solidFill>
              <a:schemeClr val="tx1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6" name="Textplatzhalter 15"/>
          <p:cNvSpPr>
            <a:spLocks noGrp="1"/>
          </p:cNvSpPr>
          <p:nvPr>
            <p:ph type="body" sz="quarter" idx="10"/>
          </p:nvPr>
        </p:nvSpPr>
        <p:spPr>
          <a:xfrm>
            <a:off x="1814513" y="3702006"/>
            <a:ext cx="7200000" cy="243676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5367165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/ Zitat Gel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13726" y="718139"/>
            <a:ext cx="7200000" cy="2350306"/>
          </a:xfrm>
        </p:spPr>
        <p:txBody>
          <a:bodyPr anchor="b" anchorCtr="0"/>
          <a:lstStyle/>
          <a:p>
            <a:r>
              <a:rPr lang="de-DE" dirty="0"/>
              <a:t>Mastertitelformat bearbeiten</a:t>
            </a:r>
          </a:p>
        </p:txBody>
      </p:sp>
      <p:cxnSp>
        <p:nvCxnSpPr>
          <p:cNvPr id="14" name="Gerade Verbindung 13"/>
          <p:cNvCxnSpPr/>
          <p:nvPr userDrawn="1"/>
        </p:nvCxnSpPr>
        <p:spPr>
          <a:xfrm>
            <a:off x="1813726" y="3385225"/>
            <a:ext cx="4197968" cy="0"/>
          </a:xfrm>
          <a:prstGeom prst="line">
            <a:avLst/>
          </a:prstGeom>
          <a:ln w="114300">
            <a:solidFill>
              <a:schemeClr val="tx1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6" name="Textplatzhalter 15"/>
          <p:cNvSpPr>
            <a:spLocks noGrp="1"/>
          </p:cNvSpPr>
          <p:nvPr>
            <p:ph type="body" sz="quarter" idx="10"/>
          </p:nvPr>
        </p:nvSpPr>
        <p:spPr>
          <a:xfrm>
            <a:off x="1814513" y="3702006"/>
            <a:ext cx="7200000" cy="243676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6956745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/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81" r="2399"/>
          <a:stretch/>
        </p:blipFill>
        <p:spPr>
          <a:xfrm>
            <a:off x="-309880" y="0"/>
            <a:ext cx="12501880" cy="6858000"/>
          </a:xfrm>
          <a:prstGeom prst="rect">
            <a:avLst/>
          </a:prstGeom>
        </p:spPr>
      </p:pic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1813726" y="718139"/>
            <a:ext cx="7200000" cy="2350306"/>
          </a:xfrm>
        </p:spPr>
        <p:txBody>
          <a:bodyPr anchor="b" anchorCtr="0"/>
          <a:lstStyle/>
          <a:p>
            <a:r>
              <a:rPr lang="de-DE" dirty="0"/>
              <a:t>Mastertitelformat bearbeiten</a:t>
            </a:r>
          </a:p>
        </p:txBody>
      </p:sp>
      <p:cxnSp>
        <p:nvCxnSpPr>
          <p:cNvPr id="6" name="Gerade Verbindung 5"/>
          <p:cNvCxnSpPr/>
          <p:nvPr userDrawn="1"/>
        </p:nvCxnSpPr>
        <p:spPr>
          <a:xfrm>
            <a:off x="1813726" y="3385225"/>
            <a:ext cx="4197968" cy="0"/>
          </a:xfrm>
          <a:prstGeom prst="line">
            <a:avLst/>
          </a:prstGeom>
          <a:ln w="114300">
            <a:solidFill>
              <a:schemeClr val="tx1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8" name="Textplatzhalter 15"/>
          <p:cNvSpPr>
            <a:spLocks noGrp="1"/>
          </p:cNvSpPr>
          <p:nvPr>
            <p:ph type="body" sz="quarter" idx="10"/>
          </p:nvPr>
        </p:nvSpPr>
        <p:spPr>
          <a:xfrm>
            <a:off x="1814513" y="3702006"/>
            <a:ext cx="7200000" cy="243676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17791388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812568" y="2159539"/>
            <a:ext cx="9129570" cy="396582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956904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/ Zitat Gel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13726" y="718139"/>
            <a:ext cx="7200000" cy="2350306"/>
          </a:xfrm>
        </p:spPr>
        <p:txBody>
          <a:bodyPr anchor="b" anchorCtr="0"/>
          <a:lstStyle/>
          <a:p>
            <a:r>
              <a:rPr lang="de-DE" dirty="0"/>
              <a:t>Mastertitelformat bearbeiten</a:t>
            </a:r>
          </a:p>
        </p:txBody>
      </p:sp>
      <p:cxnSp>
        <p:nvCxnSpPr>
          <p:cNvPr id="14" name="Gerade Verbindung 13"/>
          <p:cNvCxnSpPr/>
          <p:nvPr userDrawn="1"/>
        </p:nvCxnSpPr>
        <p:spPr>
          <a:xfrm>
            <a:off x="1813726" y="3385225"/>
            <a:ext cx="4197968" cy="0"/>
          </a:xfrm>
          <a:prstGeom prst="line">
            <a:avLst/>
          </a:prstGeom>
          <a:ln w="114300">
            <a:solidFill>
              <a:schemeClr val="tx1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6" name="Textplatzhalter 15"/>
          <p:cNvSpPr>
            <a:spLocks noGrp="1"/>
          </p:cNvSpPr>
          <p:nvPr>
            <p:ph type="body" sz="quarter" idx="10"/>
          </p:nvPr>
        </p:nvSpPr>
        <p:spPr>
          <a:xfrm>
            <a:off x="1814513" y="3702006"/>
            <a:ext cx="7200000" cy="243676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179979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/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81" r="2399"/>
          <a:stretch/>
        </p:blipFill>
        <p:spPr>
          <a:xfrm>
            <a:off x="-309880" y="0"/>
            <a:ext cx="12501880" cy="6858000"/>
          </a:xfrm>
          <a:prstGeom prst="rect">
            <a:avLst/>
          </a:prstGeom>
        </p:spPr>
      </p:pic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1813726" y="718139"/>
            <a:ext cx="7200000" cy="2350306"/>
          </a:xfrm>
        </p:spPr>
        <p:txBody>
          <a:bodyPr anchor="b" anchorCtr="0"/>
          <a:lstStyle/>
          <a:p>
            <a:r>
              <a:rPr lang="de-DE" dirty="0"/>
              <a:t>Mastertitelformat bearbeiten</a:t>
            </a:r>
          </a:p>
        </p:txBody>
      </p:sp>
      <p:cxnSp>
        <p:nvCxnSpPr>
          <p:cNvPr id="6" name="Gerade Verbindung 5"/>
          <p:cNvCxnSpPr/>
          <p:nvPr userDrawn="1"/>
        </p:nvCxnSpPr>
        <p:spPr>
          <a:xfrm>
            <a:off x="1813726" y="3385225"/>
            <a:ext cx="4197968" cy="0"/>
          </a:xfrm>
          <a:prstGeom prst="line">
            <a:avLst/>
          </a:prstGeom>
          <a:ln w="114300">
            <a:solidFill>
              <a:schemeClr val="tx1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8" name="Textplatzhalter 15"/>
          <p:cNvSpPr>
            <a:spLocks noGrp="1"/>
          </p:cNvSpPr>
          <p:nvPr>
            <p:ph type="body" sz="quarter" idx="10"/>
          </p:nvPr>
        </p:nvSpPr>
        <p:spPr>
          <a:xfrm>
            <a:off x="1814513" y="3702006"/>
            <a:ext cx="7200000" cy="243676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315844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739830-BE2F-4925-827C-41BACB0335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C83FC89-6A0E-4B00-8D58-A1DACD7DDB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DF71C43-C109-4A37-AD31-DC675A77C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CA074-7562-4F5C-A9D3-92C774CD1CDA}" type="datetimeFigureOut">
              <a:rPr lang="de-CH" smtClean="0"/>
              <a:t>22.07.2024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6E2638F-352A-41D0-AF32-D8763AC4B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439E2E0-5561-4AE6-BC2F-478E7B79B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4935-2EF5-4353-9172-B26C806AEE8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83904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EF8875-2E77-494A-A685-314E03155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2E9FDA3-7036-43FA-AB01-2213FA32F0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960E539-D623-4DDF-8DAC-36E68DF9A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CA074-7562-4F5C-A9D3-92C774CD1CDA}" type="datetimeFigureOut">
              <a:rPr lang="de-CH" smtClean="0"/>
              <a:t>22.07.2024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A5E2450-A678-48FE-896B-0BC9E8CD6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181374C-0D1C-4591-B625-3DC8C6F30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4935-2EF5-4353-9172-B26C806AEE8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41976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85AD12-601F-46F1-B0DD-3FA74FAF0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A93DBBA-20B0-48FA-B32A-26367CDBEE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71B6F46-60DF-449A-9D8F-82024FF1F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CA074-7562-4F5C-A9D3-92C774CD1CDA}" type="datetimeFigureOut">
              <a:rPr lang="de-CH" smtClean="0"/>
              <a:t>22.07.2024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490E6BF-96FA-426F-8736-4D6ADAE75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386668B-3F05-4779-B672-92F260C00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4935-2EF5-4353-9172-B26C806AEE8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1116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9325C3-92E9-4616-AD60-6A69A6908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30C6345-9528-4A60-8CA7-94E813DC60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FDE6B17-90D2-47F1-BD18-4B884C129E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F3D22B2-504B-4C91-ABC4-8E34ED2A6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CA074-7562-4F5C-A9D3-92C774CD1CDA}" type="datetimeFigureOut">
              <a:rPr lang="de-CH" smtClean="0"/>
              <a:t>22.07.2024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7528322-EC9D-43E5-AA77-717B15E00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A2BE260-BE3F-47B8-AC51-E732D170A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4935-2EF5-4353-9172-B26C806AEE8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93439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CE47D2-E264-404E-8932-FA727D1A9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53992A4-8C54-432F-A4AA-D6173FBCDA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AA11F1F-FBFD-4900-87E9-8D6CE44EE9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83C5724-066F-422D-A41A-267C1A54E5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BE2481A-3841-4568-8767-B01FD8D058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654EA7BE-589B-43F5-98D6-8EA306ED0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CA074-7562-4F5C-A9D3-92C774CD1CDA}" type="datetimeFigureOut">
              <a:rPr lang="de-CH" smtClean="0"/>
              <a:t>22.07.2024</a:t>
            </a:fld>
            <a:endParaRPr lang="de-CH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883B4271-EDF9-4BA8-A3C1-A2A2C98A2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39D10C6-F778-480C-A76D-DB27F9B5E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4935-2EF5-4353-9172-B26C806AEE8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49902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20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1813726" y="1742882"/>
            <a:ext cx="9497115" cy="1325563"/>
          </a:xfrm>
          <a:prstGeom prst="rect">
            <a:avLst/>
          </a:prstGeom>
        </p:spPr>
        <p:txBody>
          <a:bodyPr vert="horz" lIns="0" tIns="72000" rIns="0" bIns="72000" rtlCol="0" anchor="b" anchorCtr="0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813726" y="3381439"/>
            <a:ext cx="9540074" cy="2795524"/>
          </a:xfrm>
          <a:prstGeom prst="rect">
            <a:avLst/>
          </a:prstGeom>
        </p:spPr>
        <p:txBody>
          <a:bodyPr vert="horz" lIns="0" tIns="72000" rIns="0" bIns="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88880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72" r:id="rId2"/>
    <p:sldLayoutId id="2147483676" r:id="rId3"/>
    <p:sldLayoutId id="2147483682" r:id="rId4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i="0" kern="0" spc="200" baseline="0">
          <a:solidFill>
            <a:schemeClr val="tx1"/>
          </a:solidFill>
          <a:latin typeface="Arial" charset="0"/>
          <a:ea typeface="Arial" charset="0"/>
          <a:cs typeface="Arial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/>
        <a:buChar char="•"/>
        <a:defRPr sz="2200" i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1600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14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2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D3DF340-91C2-4066-917F-A6B71F1A5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4BF74FB-4082-4455-A746-2C46301EFF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73FAF00-95DD-4113-B145-354693D4A4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2CA074-7562-4F5C-A9D3-92C774CD1CDA}" type="datetimeFigureOut">
              <a:rPr lang="de-CH" smtClean="0"/>
              <a:t>22.07.2024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55317D0-6E1F-4F7D-A556-ADE3253602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C5765F8-7BFB-4068-BDBE-AF8537B1D7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134935-2EF5-4353-9172-B26C806AEE8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09197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1812569" y="396001"/>
            <a:ext cx="9129570" cy="1429624"/>
          </a:xfrm>
          <a:prstGeom prst="rect">
            <a:avLst/>
          </a:prstGeom>
        </p:spPr>
        <p:txBody>
          <a:bodyPr vert="horz" wrap="square" lIns="0" tIns="72000" rIns="0" bIns="72000" rtlCol="0" anchor="b" anchorCtr="0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812568" y="2138619"/>
            <a:ext cx="9129570" cy="3986748"/>
          </a:xfrm>
          <a:prstGeom prst="rect">
            <a:avLst/>
          </a:prstGeom>
        </p:spPr>
        <p:txBody>
          <a:bodyPr vert="horz" lIns="0" tIns="72000" rIns="0" bIns="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    </a:t>
            </a:r>
          </a:p>
        </p:txBody>
      </p:sp>
      <p:pic>
        <p:nvPicPr>
          <p:cNvPr id="13" name="Bild 12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46048" y="6519757"/>
            <a:ext cx="953430" cy="1348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978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70" r:id="rId3"/>
    <p:sldLayoutId id="2147483677" r:id="rId4"/>
    <p:sldLayoutId id="2147483671" r:id="rId5"/>
    <p:sldLayoutId id="2147483678" r:id="rId6"/>
    <p:sldLayoutId id="2147483679" r:id="rId7"/>
    <p:sldLayoutId id="2147483680" r:id="rId8"/>
    <p:sldLayoutId id="2147483681" r:id="rId9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i="0" kern="1200" spc="200" baseline="0">
          <a:solidFill>
            <a:schemeClr val="tx1"/>
          </a:solidFill>
          <a:latin typeface="Arial" charset="0"/>
          <a:ea typeface="Arial" charset="0"/>
          <a:cs typeface="Arial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/>
        <a:buChar char="•"/>
        <a:defRPr sz="2200" i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1600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14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2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1813726" y="1742882"/>
            <a:ext cx="9497115" cy="1325563"/>
          </a:xfrm>
          <a:prstGeom prst="rect">
            <a:avLst/>
          </a:prstGeom>
        </p:spPr>
        <p:txBody>
          <a:bodyPr vert="horz" lIns="0" tIns="72000" rIns="0" bIns="72000" rtlCol="0" anchor="b" anchorCtr="0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813726" y="3381439"/>
            <a:ext cx="9540074" cy="2795524"/>
          </a:xfrm>
          <a:prstGeom prst="rect">
            <a:avLst/>
          </a:prstGeom>
        </p:spPr>
        <p:txBody>
          <a:bodyPr vert="horz" lIns="0" tIns="72000" rIns="0" bIns="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3944747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i="0" kern="0" spc="200" baseline="0">
          <a:solidFill>
            <a:schemeClr val="tx1"/>
          </a:solidFill>
          <a:latin typeface="Arial" charset="0"/>
          <a:ea typeface="Arial" charset="0"/>
          <a:cs typeface="Arial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/>
        <a:buChar char="•"/>
        <a:defRPr sz="2200" i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1600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14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2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E50ADA-5E0D-402F-A722-2BBEB5582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2569" y="396001"/>
            <a:ext cx="9129570" cy="737060"/>
          </a:xfrm>
        </p:spPr>
        <p:txBody>
          <a:bodyPr>
            <a:normAutofit fontScale="90000"/>
          </a:bodyPr>
          <a:lstStyle/>
          <a:p>
            <a:r>
              <a:rPr lang="de-CH" dirty="0"/>
              <a:t>Lektionentafel für Landwirt/in EFZ</a:t>
            </a:r>
            <a:endParaRPr lang="de-CH" sz="1800" dirty="0">
              <a:highlight>
                <a:srgbClr val="FFFF00"/>
              </a:highlight>
            </a:endParaRPr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AACB6681-BC0A-4C26-96D3-ADC296BCC1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9175552"/>
              </p:ext>
            </p:extLst>
          </p:nvPr>
        </p:nvGraphicFramePr>
        <p:xfrm>
          <a:off x="1733321" y="1249919"/>
          <a:ext cx="9129710" cy="47701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2859">
                  <a:extLst>
                    <a:ext uri="{9D8B030D-6E8A-4147-A177-3AD203B41FA5}">
                      <a16:colId xmlns:a16="http://schemas.microsoft.com/office/drawing/2014/main" val="4144914413"/>
                    </a:ext>
                  </a:extLst>
                </a:gridCol>
                <a:gridCol w="1754155">
                  <a:extLst>
                    <a:ext uri="{9D8B030D-6E8A-4147-A177-3AD203B41FA5}">
                      <a16:colId xmlns:a16="http://schemas.microsoft.com/office/drawing/2014/main" val="351225843"/>
                    </a:ext>
                  </a:extLst>
                </a:gridCol>
                <a:gridCol w="1754155">
                  <a:extLst>
                    <a:ext uri="{9D8B030D-6E8A-4147-A177-3AD203B41FA5}">
                      <a16:colId xmlns:a16="http://schemas.microsoft.com/office/drawing/2014/main" val="2163650515"/>
                    </a:ext>
                  </a:extLst>
                </a:gridCol>
                <a:gridCol w="1572599">
                  <a:extLst>
                    <a:ext uri="{9D8B030D-6E8A-4147-A177-3AD203B41FA5}">
                      <a16:colId xmlns:a16="http://schemas.microsoft.com/office/drawing/2014/main" val="2471234823"/>
                    </a:ext>
                  </a:extLst>
                </a:gridCol>
                <a:gridCol w="1825942">
                  <a:extLst>
                    <a:ext uri="{9D8B030D-6E8A-4147-A177-3AD203B41FA5}">
                      <a16:colId xmlns:a16="http://schemas.microsoft.com/office/drawing/2014/main" val="2012694318"/>
                    </a:ext>
                  </a:extLst>
                </a:gridCol>
              </a:tblGrid>
              <a:tr h="364800"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1. LJ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2. LJ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3. LJ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Zweite FR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6551300"/>
                  </a:ext>
                </a:extLst>
              </a:tr>
              <a:tr h="357971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HKB a 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40* 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(40)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5798734"/>
                  </a:ext>
                </a:extLst>
              </a:tr>
              <a:tr h="36480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HKB b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4209093"/>
                  </a:ext>
                </a:extLst>
              </a:tr>
              <a:tr h="36480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HKB c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de-CH" b="1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6480814"/>
                  </a:ext>
                </a:extLst>
              </a:tr>
              <a:tr h="36480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HKB d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de-CH" b="1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  <a:highlight>
                          <a:srgbClr val="00FF00"/>
                        </a:highlight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  <a:highlight>
                          <a:srgbClr val="00FF00"/>
                        </a:highlight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3670705"/>
                  </a:ext>
                </a:extLst>
              </a:tr>
              <a:tr h="36480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HKB e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de-CH" b="1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209862"/>
                  </a:ext>
                </a:extLst>
              </a:tr>
              <a:tr h="698313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Fachrichtungs-spezifischer HKB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200 </a:t>
                      </a:r>
                      <a:br>
                        <a:rPr lang="de-CH" b="1" dirty="0">
                          <a:solidFill>
                            <a:schemeClr val="tx1"/>
                          </a:solidFill>
                        </a:rPr>
                      </a:br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200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983440"/>
                  </a:ext>
                </a:extLst>
              </a:tr>
              <a:tr h="364800"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Total BK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340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340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340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200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140472"/>
                  </a:ext>
                </a:extLst>
              </a:tr>
              <a:tr h="36480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ABU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8407549"/>
                  </a:ext>
                </a:extLst>
              </a:tr>
              <a:tr h="36480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Sport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6060567"/>
                  </a:ext>
                </a:extLst>
              </a:tr>
              <a:tr h="414279"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Total Lektionen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500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500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500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4377052"/>
                  </a:ext>
                </a:extLst>
              </a:tr>
              <a:tr h="364800"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1’500 (3 Jahre) / 1’700 (4 Jahre)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0940163"/>
                  </a:ext>
                </a:extLst>
              </a:tr>
            </a:tbl>
          </a:graphicData>
        </a:graphic>
      </p:graphicFrame>
      <p:sp>
        <p:nvSpPr>
          <p:cNvPr id="3" name="Textfeld 2">
            <a:extLst>
              <a:ext uri="{FF2B5EF4-FFF2-40B4-BE49-F238E27FC236}">
                <a16:creationId xmlns:a16="http://schemas.microsoft.com/office/drawing/2014/main" id="{15ED0984-FFED-89F6-A720-B52217C13CC1}"/>
              </a:ext>
            </a:extLst>
          </p:cNvPr>
          <p:cNvSpPr txBox="1"/>
          <p:nvPr/>
        </p:nvSpPr>
        <p:spPr>
          <a:xfrm>
            <a:off x="1733321" y="6136969"/>
            <a:ext cx="2054908" cy="382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/>
              <a:t>*Wahlbereich</a:t>
            </a:r>
          </a:p>
        </p:txBody>
      </p:sp>
    </p:spTree>
    <p:extLst>
      <p:ext uri="{BB962C8B-B14F-4D97-AF65-F5344CB8AC3E}">
        <p14:creationId xmlns:p14="http://schemas.microsoft.com/office/powerpoint/2010/main" val="66513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E50ADA-5E0D-402F-A722-2BBEB5582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2569" y="855976"/>
            <a:ext cx="9607492" cy="737060"/>
          </a:xfrm>
        </p:spPr>
        <p:txBody>
          <a:bodyPr>
            <a:normAutofit fontScale="90000"/>
          </a:bodyPr>
          <a:lstStyle/>
          <a:p>
            <a:r>
              <a:rPr lang="de-CH" dirty="0"/>
              <a:t>Lektionentafel Weinfachleute </a:t>
            </a:r>
            <a:r>
              <a:rPr lang="de-CH" sz="3600" dirty="0"/>
              <a:t>EFZ</a:t>
            </a:r>
            <a:br>
              <a:rPr lang="de-CH" sz="3600" dirty="0"/>
            </a:br>
            <a:endParaRPr lang="de-CH" sz="2200" dirty="0"/>
          </a:p>
        </p:txBody>
      </p:sp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EE5F5AF6-91FA-4777-A571-96670E8A3298}"/>
              </a:ext>
            </a:extLst>
          </p:cNvPr>
          <p:cNvSpPr/>
          <p:nvPr/>
        </p:nvSpPr>
        <p:spPr>
          <a:xfrm>
            <a:off x="7315200" y="3707296"/>
            <a:ext cx="2941983" cy="737060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 panose="02040502050405020303"/>
              <a:ea typeface="+mn-ea"/>
              <a:cs typeface="+mn-cs"/>
            </a:endParaRPr>
          </a:p>
        </p:txBody>
      </p:sp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DD2EBCA6-31D6-477A-AB26-DF1E7B1A016C}"/>
              </a:ext>
            </a:extLst>
          </p:cNvPr>
          <p:cNvSpPr/>
          <p:nvPr/>
        </p:nvSpPr>
        <p:spPr>
          <a:xfrm>
            <a:off x="7315200" y="3707296"/>
            <a:ext cx="2984858" cy="737060"/>
          </a:xfrm>
          <a:prstGeom prst="roundRect">
            <a:avLst/>
          </a:prstGeom>
          <a:solidFill>
            <a:schemeClr val="accent1"/>
          </a:solidFill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 panose="02040502050405020303"/>
              <a:ea typeface="+mn-ea"/>
              <a:cs typeface="+mn-cs"/>
            </a:endParaRPr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AACB6681-BC0A-4C26-96D3-ADC296BCC1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0014162"/>
              </p:ext>
            </p:extLst>
          </p:nvPr>
        </p:nvGraphicFramePr>
        <p:xfrm>
          <a:off x="1812569" y="1358026"/>
          <a:ext cx="9129710" cy="47264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4076">
                  <a:extLst>
                    <a:ext uri="{9D8B030D-6E8A-4147-A177-3AD203B41FA5}">
                      <a16:colId xmlns:a16="http://schemas.microsoft.com/office/drawing/2014/main" val="4144914413"/>
                    </a:ext>
                  </a:extLst>
                </a:gridCol>
                <a:gridCol w="1576873">
                  <a:extLst>
                    <a:ext uri="{9D8B030D-6E8A-4147-A177-3AD203B41FA5}">
                      <a16:colId xmlns:a16="http://schemas.microsoft.com/office/drawing/2014/main" val="351225843"/>
                    </a:ext>
                  </a:extLst>
                </a:gridCol>
                <a:gridCol w="1567543">
                  <a:extLst>
                    <a:ext uri="{9D8B030D-6E8A-4147-A177-3AD203B41FA5}">
                      <a16:colId xmlns:a16="http://schemas.microsoft.com/office/drawing/2014/main" val="2163650515"/>
                    </a:ext>
                  </a:extLst>
                </a:gridCol>
                <a:gridCol w="1483568">
                  <a:extLst>
                    <a:ext uri="{9D8B030D-6E8A-4147-A177-3AD203B41FA5}">
                      <a16:colId xmlns:a16="http://schemas.microsoft.com/office/drawing/2014/main" val="2471234823"/>
                    </a:ext>
                  </a:extLst>
                </a:gridCol>
                <a:gridCol w="1667650">
                  <a:extLst>
                    <a:ext uri="{9D8B030D-6E8A-4147-A177-3AD203B41FA5}">
                      <a16:colId xmlns:a16="http://schemas.microsoft.com/office/drawing/2014/main" val="201269431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HKB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1. LJ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2. LJ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3. LJ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Zweite FR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65513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HKB a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57987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HKB b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64808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HKB c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de-CH" b="1" dirty="0">
                        <a:solidFill>
                          <a:schemeClr val="tx1"/>
                        </a:solidFill>
                        <a:highlight>
                          <a:srgbClr val="00FF00"/>
                        </a:highlight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3670705"/>
                  </a:ext>
                </a:extLst>
              </a:tr>
              <a:tr h="413863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Gemeinsame HK Rebbau/Kellerwirtschaft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160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27419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Fachrichtungsspezifische HK</a:t>
                      </a:r>
                      <a:endParaRPr lang="de-CH" b="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1" dirty="0">
                          <a:solidFill>
                            <a:schemeClr val="tx1"/>
                          </a:solidFill>
                        </a:rPr>
                        <a:t>8</a:t>
                      </a:r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200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200*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53376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Total BK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340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340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340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1404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ABU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84075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Sport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6060567"/>
                  </a:ext>
                </a:extLst>
              </a:tr>
              <a:tr h="479591"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Total Lektionen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500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500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500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43770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1500 (3 </a:t>
                      </a:r>
                      <a:r>
                        <a:rPr lang="de-CH" b="1">
                          <a:solidFill>
                            <a:schemeClr val="tx1"/>
                          </a:solidFill>
                        </a:rPr>
                        <a:t>Jahre) / </a:t>
                      </a:r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1700 (4 Jahre)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0940163"/>
                  </a:ext>
                </a:extLst>
              </a:tr>
            </a:tbl>
          </a:graphicData>
        </a:graphic>
      </p:graphicFrame>
      <p:sp>
        <p:nvSpPr>
          <p:cNvPr id="6" name="Textfeld 5">
            <a:extLst>
              <a:ext uri="{FF2B5EF4-FFF2-40B4-BE49-F238E27FC236}">
                <a16:creationId xmlns:a16="http://schemas.microsoft.com/office/drawing/2014/main" id="{3FF62261-F222-B9E0-1EDA-8D53EF51D5EB}"/>
              </a:ext>
            </a:extLst>
          </p:cNvPr>
          <p:cNvSpPr txBox="1"/>
          <p:nvPr/>
        </p:nvSpPr>
        <p:spPr>
          <a:xfrm>
            <a:off x="731520" y="6126061"/>
            <a:ext cx="102107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*240 Lektionen</a:t>
            </a:r>
            <a:r>
              <a:rPr lang="de-CH" dirty="0"/>
              <a:t>, wenn man aus einem anderen landwirtschaftlichen Beruf kommt (200 in der Fachrichtung + 40 gemeinsame HK)</a:t>
            </a:r>
          </a:p>
        </p:txBody>
      </p:sp>
    </p:spTree>
    <p:extLst>
      <p:ext uri="{BB962C8B-B14F-4D97-AF65-F5344CB8AC3E}">
        <p14:creationId xmlns:p14="http://schemas.microsoft.com/office/powerpoint/2010/main" val="1002014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E50ADA-5E0D-402F-A722-2BBEB5582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2569" y="396001"/>
            <a:ext cx="10134266" cy="737060"/>
          </a:xfrm>
        </p:spPr>
        <p:txBody>
          <a:bodyPr>
            <a:normAutofit fontScale="90000"/>
          </a:bodyPr>
          <a:lstStyle/>
          <a:p>
            <a:r>
              <a:rPr lang="de-CH" dirty="0"/>
              <a:t>Lektionentafel für Obstfachleute EFZ</a:t>
            </a:r>
            <a:endParaRPr lang="de-CH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AACB6681-BC0A-4C26-96D3-ADC296BCC1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9194622"/>
              </p:ext>
            </p:extLst>
          </p:nvPr>
        </p:nvGraphicFramePr>
        <p:xfrm>
          <a:off x="1812569" y="1356995"/>
          <a:ext cx="7303768" cy="4714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5942">
                  <a:extLst>
                    <a:ext uri="{9D8B030D-6E8A-4147-A177-3AD203B41FA5}">
                      <a16:colId xmlns:a16="http://schemas.microsoft.com/office/drawing/2014/main" val="4144914413"/>
                    </a:ext>
                  </a:extLst>
                </a:gridCol>
                <a:gridCol w="1825942">
                  <a:extLst>
                    <a:ext uri="{9D8B030D-6E8A-4147-A177-3AD203B41FA5}">
                      <a16:colId xmlns:a16="http://schemas.microsoft.com/office/drawing/2014/main" val="351225843"/>
                    </a:ext>
                  </a:extLst>
                </a:gridCol>
                <a:gridCol w="1825942">
                  <a:extLst>
                    <a:ext uri="{9D8B030D-6E8A-4147-A177-3AD203B41FA5}">
                      <a16:colId xmlns:a16="http://schemas.microsoft.com/office/drawing/2014/main" val="2163650515"/>
                    </a:ext>
                  </a:extLst>
                </a:gridCol>
                <a:gridCol w="1825942">
                  <a:extLst>
                    <a:ext uri="{9D8B030D-6E8A-4147-A177-3AD203B41FA5}">
                      <a16:colId xmlns:a16="http://schemas.microsoft.com/office/drawing/2014/main" val="24712348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1. LJ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2. LJ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3. LJ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65513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HKB a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57987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HKB b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64808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HKB c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36707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HKB d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9834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HKB e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  <a:sym typeface="Wingdings" panose="05000000000000000000" pitchFamily="2" charset="2"/>
                        </a:rPr>
                        <a:t>80</a:t>
                      </a:r>
                      <a:endParaRPr lang="de-CH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  <a:sym typeface="Wingdings" panose="05000000000000000000" pitchFamily="2" charset="2"/>
                        </a:rPr>
                        <a:t>70</a:t>
                      </a:r>
                      <a:endParaRPr lang="de-CH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160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8593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HKB f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97061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Total BK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340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340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340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1404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ABU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84075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Sport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6060567"/>
                  </a:ext>
                </a:extLst>
              </a:tr>
              <a:tr h="479591"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Total Lektionen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500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CH" sz="1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Georgia" panose="02040502050405020303"/>
                          <a:ea typeface="+mn-ea"/>
                          <a:cs typeface="+mn-cs"/>
                        </a:rPr>
                        <a:t>500</a:t>
                      </a:r>
                      <a:endParaRPr kumimoji="0" lang="de-CH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Georgia" panose="02040502050405020303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CH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Georgia" panose="02040502050405020303"/>
                          <a:ea typeface="+mn-ea"/>
                          <a:cs typeface="+mn-cs"/>
                        </a:rPr>
                        <a:t>500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4377052"/>
                  </a:ext>
                </a:extLst>
              </a:tr>
              <a:tr h="167419"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de-CH" b="1" dirty="0">
                          <a:solidFill>
                            <a:schemeClr val="tx1"/>
                          </a:solidFill>
                          <a:sym typeface="Wingdings" panose="05000000000000000000" pitchFamily="2" charset="2"/>
                        </a:rPr>
                        <a:t>1500 Lektionen</a:t>
                      </a:r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09401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8839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E50ADA-5E0D-402F-A722-2BBEB5582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8594" y="291966"/>
            <a:ext cx="10134266" cy="737060"/>
          </a:xfrm>
        </p:spPr>
        <p:txBody>
          <a:bodyPr>
            <a:normAutofit/>
          </a:bodyPr>
          <a:lstStyle/>
          <a:p>
            <a:r>
              <a:rPr lang="de-CH" sz="3600" dirty="0"/>
              <a:t>Lektionentafel für Gemüsegärtner/in  EFZ</a:t>
            </a:r>
            <a:endParaRPr lang="de-CH" sz="2000" dirty="0">
              <a:highlight>
                <a:srgbClr val="FFFF00"/>
              </a:highlight>
            </a:endParaRPr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AACB6681-BC0A-4C26-96D3-ADC296BCC1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8707509"/>
              </p:ext>
            </p:extLst>
          </p:nvPr>
        </p:nvGraphicFramePr>
        <p:xfrm>
          <a:off x="1728594" y="1504177"/>
          <a:ext cx="7658004" cy="4714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7534">
                  <a:extLst>
                    <a:ext uri="{9D8B030D-6E8A-4147-A177-3AD203B41FA5}">
                      <a16:colId xmlns:a16="http://schemas.microsoft.com/office/drawing/2014/main" val="4144914413"/>
                    </a:ext>
                  </a:extLst>
                </a:gridCol>
                <a:gridCol w="1973490">
                  <a:extLst>
                    <a:ext uri="{9D8B030D-6E8A-4147-A177-3AD203B41FA5}">
                      <a16:colId xmlns:a16="http://schemas.microsoft.com/office/drawing/2014/main" val="351225843"/>
                    </a:ext>
                  </a:extLst>
                </a:gridCol>
                <a:gridCol w="1973490">
                  <a:extLst>
                    <a:ext uri="{9D8B030D-6E8A-4147-A177-3AD203B41FA5}">
                      <a16:colId xmlns:a16="http://schemas.microsoft.com/office/drawing/2014/main" val="2163650515"/>
                    </a:ext>
                  </a:extLst>
                </a:gridCol>
                <a:gridCol w="1973490">
                  <a:extLst>
                    <a:ext uri="{9D8B030D-6E8A-4147-A177-3AD203B41FA5}">
                      <a16:colId xmlns:a16="http://schemas.microsoft.com/office/drawing/2014/main" val="24712348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1. LJ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2. LJ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3. LJ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65513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HKB a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57987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HKB b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de-CH" b="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60 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64808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HKB c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3670705"/>
                  </a:ext>
                </a:extLst>
              </a:tr>
              <a:tr h="299078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HKB d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9834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HKB e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>
                          <a:solidFill>
                            <a:schemeClr val="tx1"/>
                          </a:solidFill>
                        </a:rPr>
                        <a:t>120</a:t>
                      </a:r>
                      <a:endParaRPr lang="de-CH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8593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HKB f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70 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97061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Total BK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340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CH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Georgia" panose="02040502050405020303"/>
                          <a:ea typeface="+mn-ea"/>
                          <a:cs typeface="+mn-cs"/>
                        </a:rPr>
                        <a:t>340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CH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Georgia" panose="02040502050405020303"/>
                          <a:ea typeface="+mn-ea"/>
                          <a:cs typeface="+mn-cs"/>
                        </a:rPr>
                        <a:t>340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1404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ABU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84075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Sport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6060567"/>
                  </a:ext>
                </a:extLst>
              </a:tr>
              <a:tr h="479591"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Total Lektionen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500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500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500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43770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1500 Lektionen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0940163"/>
                  </a:ext>
                </a:extLst>
              </a:tr>
            </a:tbl>
          </a:graphicData>
        </a:graphic>
      </p:graphicFrame>
      <p:sp>
        <p:nvSpPr>
          <p:cNvPr id="3" name="Textfeld 2">
            <a:extLst>
              <a:ext uri="{FF2B5EF4-FFF2-40B4-BE49-F238E27FC236}">
                <a16:creationId xmlns:a16="http://schemas.microsoft.com/office/drawing/2014/main" id="{D5FABDCB-74C3-138D-9801-CDCC4803C109}"/>
              </a:ext>
            </a:extLst>
          </p:cNvPr>
          <p:cNvSpPr txBox="1"/>
          <p:nvPr/>
        </p:nvSpPr>
        <p:spPr>
          <a:xfrm>
            <a:off x="219456" y="246888"/>
            <a:ext cx="1399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de-CH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558488"/>
      </p:ext>
    </p:extLst>
  </p:cSld>
  <p:clrMapOvr>
    <a:masterClrMapping/>
  </p:clrMapOvr>
</p:sld>
</file>

<file path=ppt/theme/theme1.xml><?xml version="1.0" encoding="utf-8"?>
<a:theme xmlns:a="http://schemas.openxmlformats.org/drawingml/2006/main" name="Benutzerdefiniertes Design">
  <a:themeElements>
    <a:clrScheme name="B — werk RGB">
      <a:dk1>
        <a:srgbClr val="000000"/>
      </a:dk1>
      <a:lt1>
        <a:srgbClr val="FFFFFF"/>
      </a:lt1>
      <a:dk2>
        <a:srgbClr val="676767"/>
      </a:dk2>
      <a:lt2>
        <a:srgbClr val="CDCDCD"/>
      </a:lt2>
      <a:accent1>
        <a:srgbClr val="B5DEE7"/>
      </a:accent1>
      <a:accent2>
        <a:srgbClr val="FFD550"/>
      </a:accent2>
      <a:accent3>
        <a:srgbClr val="D74315"/>
      </a:accent3>
      <a:accent4>
        <a:srgbClr val="2F72B8"/>
      </a:accent4>
      <a:accent5>
        <a:srgbClr val="B5DEE7"/>
      </a:accent5>
      <a:accent6>
        <a:srgbClr val="FFD550"/>
      </a:accent6>
      <a:hlink>
        <a:srgbClr val="B5DEE7"/>
      </a:hlink>
      <a:folHlink>
        <a:srgbClr val="2F72B8"/>
      </a:folHlink>
    </a:clrScheme>
    <a:fontScheme name="Georgia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Benutzerdefiniertes Design">
  <a:themeElements>
    <a:clrScheme name="B – werk ">
      <a:dk1>
        <a:srgbClr val="000000"/>
      </a:dk1>
      <a:lt1>
        <a:srgbClr val="FFFFFF"/>
      </a:lt1>
      <a:dk2>
        <a:srgbClr val="676767"/>
      </a:dk2>
      <a:lt2>
        <a:srgbClr val="CDCDCD"/>
      </a:lt2>
      <a:accent1>
        <a:srgbClr val="A5D7D7"/>
      </a:accent1>
      <a:accent2>
        <a:srgbClr val="FBCF5D"/>
      </a:accent2>
      <a:accent3>
        <a:srgbClr val="DB4A2A"/>
      </a:accent3>
      <a:accent4>
        <a:srgbClr val="346BA6"/>
      </a:accent4>
      <a:accent5>
        <a:srgbClr val="A5D7D7"/>
      </a:accent5>
      <a:accent6>
        <a:srgbClr val="FBCF5D"/>
      </a:accent6>
      <a:hlink>
        <a:srgbClr val="A5D7D7"/>
      </a:hlink>
      <a:folHlink>
        <a:srgbClr val="346BA6"/>
      </a:folHlink>
    </a:clrScheme>
    <a:fontScheme name="Georgia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Benutzerdefiniertes Design">
  <a:themeElements>
    <a:clrScheme name="B — werk RGB">
      <a:dk1>
        <a:srgbClr val="000000"/>
      </a:dk1>
      <a:lt1>
        <a:srgbClr val="FFFFFF"/>
      </a:lt1>
      <a:dk2>
        <a:srgbClr val="676767"/>
      </a:dk2>
      <a:lt2>
        <a:srgbClr val="CDCDCD"/>
      </a:lt2>
      <a:accent1>
        <a:srgbClr val="B5DEE7"/>
      </a:accent1>
      <a:accent2>
        <a:srgbClr val="FFD550"/>
      </a:accent2>
      <a:accent3>
        <a:srgbClr val="D74315"/>
      </a:accent3>
      <a:accent4>
        <a:srgbClr val="2F72B8"/>
      </a:accent4>
      <a:accent5>
        <a:srgbClr val="B5DEE7"/>
      </a:accent5>
      <a:accent6>
        <a:srgbClr val="FFD550"/>
      </a:accent6>
      <a:hlink>
        <a:srgbClr val="B5DEE7"/>
      </a:hlink>
      <a:folHlink>
        <a:srgbClr val="2F72B8"/>
      </a:folHlink>
    </a:clrScheme>
    <a:fontScheme name="Georgia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296</Words>
  <Application>Microsoft Office PowerPoint</Application>
  <PresentationFormat>Breitbild</PresentationFormat>
  <Paragraphs>170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4</vt:i4>
      </vt:variant>
      <vt:variant>
        <vt:lpstr>Folientitel</vt:lpstr>
      </vt:variant>
      <vt:variant>
        <vt:i4>4</vt:i4>
      </vt:variant>
    </vt:vector>
  </HeadingPairs>
  <TitlesOfParts>
    <vt:vector size="13" baseType="lpstr">
      <vt:lpstr>Arial</vt:lpstr>
      <vt:lpstr>Calibri</vt:lpstr>
      <vt:lpstr>Calibri Light</vt:lpstr>
      <vt:lpstr>Georgia</vt:lpstr>
      <vt:lpstr>Wingdings</vt:lpstr>
      <vt:lpstr>Benutzerdefiniertes Design</vt:lpstr>
      <vt:lpstr>2_Benutzerdefiniertes Design</vt:lpstr>
      <vt:lpstr>1_Benutzerdefiniertes Design</vt:lpstr>
      <vt:lpstr>3_Benutzerdefiniertes Design</vt:lpstr>
      <vt:lpstr>Lektionentafel für Landwirt/in EFZ</vt:lpstr>
      <vt:lpstr>Lektionentafel Weinfachleute EFZ </vt:lpstr>
      <vt:lpstr>Lektionentafel für Obstfachleute EFZ</vt:lpstr>
      <vt:lpstr>Lektionentafel für Gemüsegärtner/in  EFZ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Eva Heinimann</dc:creator>
  <cp:lastModifiedBy>Fomasi Diana</cp:lastModifiedBy>
  <cp:revision>176</cp:revision>
  <cp:lastPrinted>2023-06-22T16:04:34Z</cp:lastPrinted>
  <dcterms:created xsi:type="dcterms:W3CDTF">2019-04-27T09:39:33Z</dcterms:created>
  <dcterms:modified xsi:type="dcterms:W3CDTF">2024-07-22T06:39:06Z</dcterms:modified>
</cp:coreProperties>
</file>